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7" r:id="rId2"/>
    <p:sldId id="258" r:id="rId3"/>
    <p:sldId id="284" r:id="rId4"/>
    <p:sldId id="285" r:id="rId5"/>
    <p:sldId id="286" r:id="rId6"/>
    <p:sldId id="278" r:id="rId7"/>
  </p:sldIdLst>
  <p:sldSz cx="9144000" cy="6858000" type="screen4x3"/>
  <p:notesSz cx="6805613" cy="9939338"/>
  <p:embeddedFontLst>
    <p:embeddedFont>
      <p:font typeface="나눔고딕" panose="020B0600000101010101" charset="-127"/>
      <p:regular r:id="rId10"/>
      <p:bold r:id="rId11"/>
    </p:embeddedFont>
    <p:embeddedFont>
      <p:font typeface="KBIZ한마음고딕 B" panose="020205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 autoAdjust="0"/>
    <p:restoredTop sz="86364" autoAdjust="0"/>
  </p:normalViewPr>
  <p:slideViewPr>
    <p:cSldViewPr snapToGrid="0">
      <p:cViewPr varScale="1">
        <p:scale>
          <a:sx n="115" d="100"/>
          <a:sy n="115" d="100"/>
        </p:scale>
        <p:origin x="1482" y="13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9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1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bsHvxQOq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AI </a:t>
            </a:r>
            <a:r>
              <a:rPr lang="ko-KR" altLang="en-US" sz="5400" b="1" spc="-250" dirty="0" err="1">
                <a:solidFill>
                  <a:schemeClr val="accent4">
                    <a:lumMod val="50000"/>
                  </a:schemeClr>
                </a:solidFill>
              </a:rPr>
              <a:t>머신러닝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제출일 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2022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11. 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스마트 팩토리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2017110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185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김용현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1917110219 </a:t>
            </a: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정창빈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2217110180 </a:t>
            </a: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구해성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8B01DA-AFD2-A81F-0697-D86925C768A2}"/>
              </a:ext>
            </a:extLst>
          </p:cNvPr>
          <p:cNvCxnSpPr/>
          <p:nvPr/>
        </p:nvCxnSpPr>
        <p:spPr>
          <a:xfrm>
            <a:off x="370554" y="5231192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12561E-8CB8-409E-2A6C-154B528832BE}"/>
              </a:ext>
            </a:extLst>
          </p:cNvPr>
          <p:cNvCxnSpPr/>
          <p:nvPr/>
        </p:nvCxnSpPr>
        <p:spPr>
          <a:xfrm>
            <a:off x="373428" y="553886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이(가) 표시된 사진">
            <a:extLst>
              <a:ext uri="{FF2B5EF4-FFF2-40B4-BE49-F238E27FC236}">
                <a16:creationId xmlns:a16="http://schemas.microsoft.com/office/drawing/2014/main" id="{E1E6DFBB-6D50-A70B-C9E0-F10ABEB7D4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02189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개념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사물인식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AI 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계획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사물인식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AI 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준비과정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7687"/>
            <a:ext cx="2925127" cy="1827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64474" y="3131246"/>
            <a:ext cx="2927366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4474" y="3557112"/>
            <a:ext cx="3018806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1636"/>
            <a:ext cx="2927366" cy="3744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en-US" altLang="ko-KR" sz="2800" b="1" dirty="0">
                <a:solidFill>
                  <a:srgbClr val="1D314E"/>
                </a:solidFill>
              </a:rPr>
              <a:t>INDEX</a:t>
            </a:r>
            <a:endParaRPr lang="ko-KR" altLang="en-US" sz="2800" b="1" dirty="0">
              <a:solidFill>
                <a:srgbClr val="1D314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BEDB4B-3C21-D07F-2E16-256EAEF8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414" y="4123239"/>
            <a:ext cx="1704285" cy="2172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/>
          <p:cNvSpPr txBox="1">
            <a:spLocks/>
          </p:cNvSpPr>
          <p:nvPr/>
        </p:nvSpPr>
        <p:spPr>
          <a:xfrm>
            <a:off x="263455" y="2204066"/>
            <a:ext cx="1840652" cy="52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200" b="1" dirty="0" smtClean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머신 러닝</a:t>
            </a:r>
            <a:endParaRPr lang="en-US" altLang="ko-KR" sz="1200" b="1" dirty="0" smtClean="0">
              <a:solidFill>
                <a:schemeClr val="accent2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  <a:p>
            <a:pPr>
              <a:buNone/>
            </a:pPr>
            <a:r>
              <a:rPr lang="en-US" altLang="ko-KR" sz="12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en-US" altLang="ko-KR" sz="12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MACHINE LEARNING</a:t>
            </a:r>
            <a:r>
              <a:rPr lang="en-US" altLang="ko-KR" sz="12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endParaRPr lang="en-US" altLang="ko-KR" sz="12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038434" y="4701915"/>
            <a:ext cx="481957" cy="419223"/>
            <a:chOff x="4692746" y="3958042"/>
            <a:chExt cx="1033266" cy="898771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10800000">
              <a:off x="4692745" y="4408367"/>
              <a:ext cx="102495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71352" y="4382408"/>
            <a:ext cx="1389634" cy="100948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빅 데이터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1.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개념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DD8858-2F32-87FD-EC95-CB2B69159F40}"/>
              </a:ext>
            </a:extLst>
          </p:cNvPr>
          <p:cNvGrpSpPr/>
          <p:nvPr/>
        </p:nvGrpSpPr>
        <p:grpSpPr>
          <a:xfrm>
            <a:off x="6153838" y="4728156"/>
            <a:ext cx="481957" cy="419223"/>
            <a:chOff x="4692746" y="3958042"/>
            <a:chExt cx="1033266" cy="89877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9C86C2B-372E-196D-7F3E-E5CADD182DCD}"/>
                </a:ext>
              </a:extLst>
            </p:cNvPr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2D3F80-E571-7293-E700-9ECA7BA763FD}"/>
                </a:ext>
              </a:extLst>
            </p:cNvPr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237ADBB-B911-1949-DC2A-4EE864737BA1}"/>
                </a:ext>
              </a:extLst>
            </p:cNvPr>
            <p:cNvCxnSpPr/>
            <p:nvPr/>
          </p:nvCxnSpPr>
          <p:spPr>
            <a:xfrm rot="10800000">
              <a:off x="4692745" y="4408367"/>
              <a:ext cx="102495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583B02EF-976A-3E13-F5C2-911C70925794}"/>
              </a:ext>
            </a:extLst>
          </p:cNvPr>
          <p:cNvSpPr/>
          <p:nvPr/>
        </p:nvSpPr>
        <p:spPr>
          <a:xfrm>
            <a:off x="1662545" y="5781479"/>
            <a:ext cx="1255222" cy="78557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6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5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프로그래밍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E8169A-5250-8BEC-3481-560F160224D8}"/>
              </a:ext>
            </a:extLst>
          </p:cNvPr>
          <p:cNvGrpSpPr/>
          <p:nvPr/>
        </p:nvGrpSpPr>
        <p:grpSpPr>
          <a:xfrm rot="16200000">
            <a:off x="2072740" y="5280692"/>
            <a:ext cx="481957" cy="419223"/>
            <a:chOff x="4692746" y="3958042"/>
            <a:chExt cx="1033266" cy="89877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E445634-7E4E-E18C-F0FF-4C61FD77A6CB}"/>
                </a:ext>
              </a:extLst>
            </p:cNvPr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11720BA-F90F-ACE5-A6F2-AE94957A2014}"/>
                </a:ext>
              </a:extLst>
            </p:cNvPr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2EA056A-EC57-F285-704E-957A047E35D7}"/>
                </a:ext>
              </a:extLst>
            </p:cNvPr>
            <p:cNvCxnSpPr/>
            <p:nvPr/>
          </p:nvCxnSpPr>
          <p:spPr>
            <a:xfrm rot="10800000">
              <a:off x="4692745" y="4408367"/>
              <a:ext cx="102495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7A431F9-ED20-711D-E615-73B0896BF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2" y="2809538"/>
            <a:ext cx="5231179" cy="1430946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057161" y="4382408"/>
            <a:ext cx="1389634" cy="100948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결과물</a:t>
            </a:r>
            <a:endParaRPr lang="ko-KR" altLang="en-US" sz="1600" b="1" spc="-1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263455" y="1488221"/>
            <a:ext cx="2049891" cy="52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AI</a:t>
            </a:r>
          </a:p>
          <a:p>
            <a:pPr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(Artificial Intelligence)</a:t>
            </a:r>
            <a:endParaRPr lang="en-US" altLang="ko-KR" sz="1200" b="1" dirty="0">
              <a:solidFill>
                <a:srgbClr val="3D3C3E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27642" y="4411106"/>
            <a:ext cx="1389634" cy="100948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알고리즘</a:t>
            </a:r>
            <a:endParaRPr lang="ko-KR" altLang="en-US" sz="1600" b="1" spc="-1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내용 개체 틀 2"/>
          <p:cNvSpPr txBox="1">
            <a:spLocks/>
          </p:cNvSpPr>
          <p:nvPr/>
        </p:nvSpPr>
        <p:spPr>
          <a:xfrm>
            <a:off x="2041372" y="1458309"/>
            <a:ext cx="6687852" cy="507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13999"/>
              </a:lnSpc>
              <a:buNone/>
            </a:pPr>
            <a:r>
              <a:rPr lang="ko-KR" altLang="en-US" sz="12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 </a:t>
            </a:r>
            <a:r>
              <a:rPr lang="en-US" altLang="ko-KR" sz="12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A.I.</a:t>
            </a:r>
            <a:r>
              <a:rPr lang="en-US" altLang="ko-KR" sz="12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(Artificial Intelligence)</a:t>
            </a:r>
            <a:r>
              <a:rPr lang="ko-KR" altLang="en-US" sz="12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는 </a:t>
            </a:r>
            <a:r>
              <a:rPr lang="ko-KR" altLang="en-US" sz="12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즉 </a:t>
            </a:r>
            <a:r>
              <a:rPr lang="ko-KR" altLang="en-US" sz="12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인공 지능이란 쉽게 말해 인간의 지능을 모방하여 작업을 수행하고 수집한 정보를 토대로 자체 성능을 반복적으로 개선할 수 있는 시스템입니다</a:t>
            </a:r>
            <a:r>
              <a:rPr lang="en-US" altLang="ko-KR" sz="12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AI</a:t>
            </a:r>
            <a:r>
              <a:rPr lang="ko-KR" altLang="en-US" sz="12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는 다양한 형태로 나타납니다</a:t>
            </a:r>
            <a:r>
              <a:rPr lang="en-US" altLang="ko-KR" sz="12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1200" dirty="0"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1896803" y="2238180"/>
            <a:ext cx="6687852" cy="53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13999"/>
              </a:lnSpc>
              <a:buNone/>
            </a:pPr>
            <a:r>
              <a:rPr lang="ko-KR" altLang="en-US" sz="1200" dirty="0"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 </a:t>
            </a:r>
            <a:r>
              <a:rPr lang="ko-KR" altLang="en-US" sz="1200" dirty="0" err="1"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머신러닝은</a:t>
            </a:r>
            <a:r>
              <a:rPr lang="ko-KR" altLang="en-US" sz="1200" dirty="0"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</a:t>
            </a:r>
            <a:r>
              <a:rPr lang="ko-KR" altLang="en-US" sz="1200" dirty="0" err="1"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다른말로</a:t>
            </a:r>
            <a:r>
              <a:rPr lang="ko-KR" altLang="en-US" sz="1200" dirty="0"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</a:t>
            </a:r>
            <a:r>
              <a:rPr lang="ko-KR" altLang="en-US" sz="1200" dirty="0" err="1"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기계학습이라고</a:t>
            </a:r>
            <a:r>
              <a:rPr lang="ko-KR" altLang="en-US" sz="1200" dirty="0"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한다. 사용자가 입력되는 데이터를 기준으로 컴퓨터가 학습하고 예측을 하는 알고리즘</a:t>
            </a:r>
            <a:endParaRPr lang="ko-KR" altLang="en-US" sz="1200" dirty="0"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586065" y="4406786"/>
            <a:ext cx="1389634" cy="100948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2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패턴분석</a:t>
            </a:r>
            <a:endParaRPr lang="ko-KR" altLang="en-US" sz="1600" b="1" spc="-1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945979" y="4722542"/>
            <a:ext cx="481957" cy="419223"/>
            <a:chOff x="4692746" y="3958042"/>
            <a:chExt cx="1033266" cy="898771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rot="10800000">
              <a:off x="4692745" y="4408367"/>
              <a:ext cx="102495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22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페이지 제목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사물인식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AI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프로젝트 계획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pic>
        <p:nvPicPr>
          <p:cNvPr id="12" name="그림 4">
            <a:extLst>
              <a:ext uri="{FF2B5EF4-FFF2-40B4-BE49-F238E27FC236}">
                <a16:creationId xmlns:a16="http://schemas.microsoft.com/office/drawing/2014/main" id="{79A0C028-9548-18F9-4862-5537D607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3" y="2169796"/>
            <a:ext cx="3600368" cy="14517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3455" y="3621505"/>
            <a:ext cx="8345980" cy="29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>
              <a:lnSpc>
                <a:spcPct val="113999"/>
              </a:lnSpc>
              <a:buNone/>
            </a:pP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1.</a:t>
            </a:r>
            <a:r>
              <a:rPr lang="ko-KR" altLang="en-US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 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카메라(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PI 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카메라)</a:t>
            </a:r>
            <a:r>
              <a:rPr lang="ko-KR" altLang="en-US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로 사물을 촬영 </a:t>
            </a:r>
            <a:endParaRPr lang="en-US" altLang="ko-KR" dirty="0" smtClean="0">
              <a:solidFill>
                <a:schemeClr val="tx1">
                  <a:alpha val="60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  <a:p>
            <a:pPr marL="228600" indent="0">
              <a:lnSpc>
                <a:spcPct val="113999"/>
              </a:lnSpc>
              <a:buNone/>
            </a:pPr>
            <a:endParaRPr lang="en-US" altLang="ko-KR" dirty="0">
              <a:solidFill>
                <a:schemeClr val="tx1">
                  <a:alpha val="60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  <a:p>
            <a:pPr marL="228600" indent="0">
              <a:lnSpc>
                <a:spcPct val="113999"/>
              </a:lnSpc>
              <a:buNone/>
            </a:pP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2. 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카메라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(PI 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카메라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)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와 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UART USB BOARD(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통신 모듈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) 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와 연결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(</a:t>
            </a:r>
            <a:r>
              <a:rPr lang="ko-KR" altLang="en-US" dirty="0" err="1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그림과같이연결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)</a:t>
            </a:r>
          </a:p>
          <a:p>
            <a:pPr marL="228600" indent="0">
              <a:lnSpc>
                <a:spcPct val="113999"/>
              </a:lnSpc>
              <a:buNone/>
            </a:pPr>
            <a:endParaRPr lang="en-US" altLang="ko-KR" dirty="0">
              <a:solidFill>
                <a:schemeClr val="tx1">
                  <a:alpha val="60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  <a:p>
            <a:pPr marL="228600" indent="0">
              <a:lnSpc>
                <a:spcPct val="113999"/>
              </a:lnSpc>
              <a:buNone/>
            </a:pP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3.</a:t>
            </a:r>
            <a:r>
              <a:rPr lang="en-US" altLang="ko-KR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UART USB 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BOARD(</a:t>
            </a:r>
            <a:r>
              <a:rPr lang="ko-KR" altLang="en-US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통신 모듈</a:t>
            </a:r>
            <a:r>
              <a:rPr lang="en-US" altLang="ko-KR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)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를 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PC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와 연결</a:t>
            </a:r>
            <a:endParaRPr lang="en-US" altLang="ko-KR" dirty="0" smtClean="0">
              <a:solidFill>
                <a:schemeClr val="tx1">
                  <a:alpha val="60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  <a:p>
            <a:pPr marL="228600" indent="0">
              <a:lnSpc>
                <a:spcPct val="113999"/>
              </a:lnSpc>
              <a:buNone/>
            </a:pPr>
            <a:endParaRPr lang="ko-KR" altLang="en-US" dirty="0">
              <a:solidFill>
                <a:schemeClr val="tx1">
                  <a:alpha val="60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  <a:p>
            <a:pPr marL="228600" indent="0">
              <a:lnSpc>
                <a:spcPct val="113999"/>
              </a:lnSpc>
              <a:buNone/>
            </a:pPr>
            <a:r>
              <a:rPr lang="en-US" altLang="ko-KR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4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. </a:t>
            </a:r>
            <a:r>
              <a:rPr lang="ko-KR" altLang="en-US" dirty="0" err="1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전송받은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데이터를</a:t>
            </a:r>
            <a:r>
              <a:rPr lang="en-US" altLang="ko-KR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UART USB 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BOARD(</a:t>
            </a:r>
            <a:r>
              <a:rPr lang="ko-KR" altLang="en-US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통신 모듈</a:t>
            </a:r>
            <a:r>
              <a:rPr lang="en-US" altLang="ko-KR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)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을 </a:t>
            </a:r>
            <a:r>
              <a:rPr lang="ko-KR" altLang="en-US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통해 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인식</a:t>
            </a:r>
            <a:endParaRPr lang="en-US" altLang="ko-KR" dirty="0" smtClean="0">
              <a:solidFill>
                <a:schemeClr val="tx1">
                  <a:alpha val="60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  <a:p>
            <a:pPr marL="228600" indent="0">
              <a:lnSpc>
                <a:spcPct val="113999"/>
              </a:lnSpc>
              <a:buNone/>
            </a:pPr>
            <a:endParaRPr lang="en-US" altLang="ko-KR" dirty="0">
              <a:solidFill>
                <a:schemeClr val="tx1">
                  <a:alpha val="60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  <a:p>
            <a:pPr marL="228600" indent="0">
              <a:lnSpc>
                <a:spcPct val="113999"/>
              </a:lnSpc>
              <a:buNone/>
            </a:pPr>
            <a:r>
              <a:rPr lang="en-US" altLang="ko-KR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5</a:t>
            </a:r>
            <a:r>
              <a:rPr lang="en-US" altLang="ko-KR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.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사물을인식을 </a:t>
            </a:r>
            <a:r>
              <a:rPr lang="ko-KR" altLang="en-US" dirty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하면  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다이오드를 통해 </a:t>
            </a:r>
            <a:r>
              <a:rPr lang="ko-KR" altLang="en-US" dirty="0" err="1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빛을내어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</a:t>
            </a:r>
            <a:r>
              <a:rPr lang="ko-KR" altLang="en-US" dirty="0" err="1" smtClean="0">
                <a:solidFill>
                  <a:schemeClr val="tx1">
                    <a:alpha val="6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결과도출</a:t>
            </a:r>
            <a:endParaRPr lang="ko-KR" altLang="en-US" dirty="0">
              <a:solidFill>
                <a:schemeClr val="tx1">
                  <a:alpha val="60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Microsoft GothicNeo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5421" y="1570503"/>
            <a:ext cx="833030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>
              <a:lnSpc>
                <a:spcPct val="113999"/>
              </a:lnSpc>
              <a:buNone/>
            </a:pPr>
            <a:r>
              <a:rPr lang="ko-KR" altLang="en-US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파이썬과</a:t>
            </a:r>
            <a:r>
              <a:rPr lang="ko-KR" altLang="en-US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</a:t>
            </a:r>
            <a:r>
              <a:rPr lang="ko-KR" altLang="en-US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아두이노를</a:t>
            </a:r>
            <a:r>
              <a:rPr lang="ko-KR" altLang="en-US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활용한 </a:t>
            </a:r>
            <a:r>
              <a:rPr lang="ko-KR" altLang="en-US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사물인식</a:t>
            </a:r>
            <a:r>
              <a:rPr lang="ko-KR" altLang="en-US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</a:t>
            </a:r>
            <a:r>
              <a:rPr lang="en-US" altLang="ko-KR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AI </a:t>
            </a:r>
            <a:r>
              <a:rPr lang="ko-KR" altLang="en-US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프로그램 제작</a:t>
            </a:r>
            <a:r>
              <a:rPr lang="en-US" altLang="ko-KR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Microsoft GothicNeo"/>
              </a:rPr>
              <a:t> </a:t>
            </a:r>
            <a:endParaRPr lang="ko-KR" altLang="en-US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89" y="2115816"/>
            <a:ext cx="4143648" cy="15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페이지 제목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사물인식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AI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프로젝트 준비과정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65112"/>
              </p:ext>
            </p:extLst>
          </p:nvPr>
        </p:nvGraphicFramePr>
        <p:xfrm>
          <a:off x="443346" y="1696258"/>
          <a:ext cx="820189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798">
                  <a:extLst>
                    <a:ext uri="{9D8B030D-6E8A-4147-A177-3AD203B41FA5}">
                      <a16:colId xmlns:a16="http://schemas.microsoft.com/office/drawing/2014/main" val="945561992"/>
                    </a:ext>
                  </a:extLst>
                </a:gridCol>
                <a:gridCol w="5181092">
                  <a:extLst>
                    <a:ext uri="{9D8B030D-6E8A-4147-A177-3AD203B41FA5}">
                      <a16:colId xmlns:a16="http://schemas.microsoft.com/office/drawing/2014/main" val="1838338005"/>
                    </a:ext>
                  </a:extLst>
                </a:gridCol>
              </a:tblGrid>
              <a:tr h="1626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명칭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11142"/>
                  </a:ext>
                </a:extLst>
              </a:tr>
              <a:tr h="1626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프로그램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파이썬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-&gt;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아두이노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8085"/>
                  </a:ext>
                </a:extLst>
              </a:tr>
              <a:tr h="2711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카메라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교내 </a:t>
                      </a:r>
                      <a:r>
                        <a:rPr lang="en-US" altLang="ko-KR" sz="1400" dirty="0" smtClean="0"/>
                        <a:t>MCU PROGRAMING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교육용 키트 내 </a:t>
                      </a:r>
                      <a:r>
                        <a:rPr lang="en-US" altLang="ko-KR" sz="1400" dirty="0" smtClean="0"/>
                        <a:t>PI </a:t>
                      </a:r>
                      <a:r>
                        <a:rPr lang="ko-KR" altLang="en-US" sz="1400" dirty="0" smtClean="0"/>
                        <a:t>카메라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72025"/>
                  </a:ext>
                </a:extLst>
              </a:tr>
              <a:tr h="1626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통신 모듈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UART USB BOARD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73348"/>
                  </a:ext>
                </a:extLst>
              </a:tr>
              <a:tr h="2711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그 외 키트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교내 </a:t>
                      </a:r>
                      <a:r>
                        <a:rPr lang="en-US" altLang="ko-KR" sz="1400" dirty="0" smtClean="0"/>
                        <a:t>MCU PROGRAMING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교육용 키트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25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4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828192"/>
              </p:ext>
            </p:extLst>
          </p:nvPr>
        </p:nvGraphicFramePr>
        <p:xfrm>
          <a:off x="364803" y="4780279"/>
          <a:ext cx="820189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676">
                  <a:extLst>
                    <a:ext uri="{9D8B030D-6E8A-4147-A177-3AD203B41FA5}">
                      <a16:colId xmlns:a16="http://schemas.microsoft.com/office/drawing/2014/main" val="945561992"/>
                    </a:ext>
                  </a:extLst>
                </a:gridCol>
                <a:gridCol w="5561214">
                  <a:extLst>
                    <a:ext uri="{9D8B030D-6E8A-4147-A177-3AD203B41FA5}">
                      <a16:colId xmlns:a16="http://schemas.microsoft.com/office/drawing/2014/main" val="1838338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참고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주소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11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[ORACL]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https://www.oracle.com/kr/artificial-intelligence/what-is-ai/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8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네이버 지식백과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– </a:t>
                      </a:r>
                      <a:r>
                        <a:rPr lang="ko-KR" altLang="en-US" sz="1200" dirty="0" smtClean="0"/>
                        <a:t>국립중앙과학관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https://terms.naver.com/entry.naver?docId=3386834&amp;cid=58369&amp;categoryId=58369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72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유튜브</a:t>
                      </a:r>
                      <a:r>
                        <a:rPr lang="en-US" altLang="ko-KR" sz="1200" baseline="0" dirty="0" smtClean="0"/>
                        <a:t> - </a:t>
                      </a:r>
                      <a:r>
                        <a:rPr lang="ko-KR" altLang="en-US" sz="1200" dirty="0" err="1" smtClean="0"/>
                        <a:t>코딩나우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hlinkClick r:id="rId3"/>
                        </a:rPr>
                        <a:t>https://www.youtube.com/watch?v=tbsHvxQOq3s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7334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3046</TotalTime>
  <Words>136</Words>
  <Application>Microsoft Office PowerPoint</Application>
  <PresentationFormat>화면 슬라이드 쇼(4:3)</PresentationFormat>
  <Paragraphs>65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Arial</vt:lpstr>
      <vt:lpstr>나눔고딕</vt:lpstr>
      <vt:lpstr>Microsoft GothicNeo</vt:lpstr>
      <vt:lpstr>Wingdings</vt:lpstr>
      <vt:lpstr>KBIZ한마음고딕 B</vt:lpstr>
      <vt:lpstr>맑은 고딕</vt:lpstr>
      <vt:lpstr>Office 테마</vt:lpstr>
      <vt:lpstr>AI 머신러닝</vt:lpstr>
      <vt:lpstr>INDEX</vt:lpstr>
      <vt:lpstr>1. 개념</vt:lpstr>
      <vt:lpstr>사물인식 AI 프로젝트 계획</vt:lpstr>
      <vt:lpstr>사물인식 AI 프로젝트 준비과정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Windows 사용자</cp:lastModifiedBy>
  <cp:revision>13</cp:revision>
  <cp:lastPrinted>2011-08-28T13:13:29Z</cp:lastPrinted>
  <dcterms:created xsi:type="dcterms:W3CDTF">2011-08-24T01:05:33Z</dcterms:created>
  <dcterms:modified xsi:type="dcterms:W3CDTF">2022-10-31T08:00:04Z</dcterms:modified>
</cp:coreProperties>
</file>